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104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93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8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954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59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92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85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57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0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1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152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ED610-8A79-44FD-BA85-5247A5C12F99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92130-5062-4F6C-A2F9-3B1CB3B3B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4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PIN: FCANJ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805139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PIN: FCANJ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PIN: FCANJ</dc:title>
  <dc:creator>Administrator</dc:creator>
  <cp:lastModifiedBy>Administrator</cp:lastModifiedBy>
  <cp:revision>1</cp:revision>
  <dcterms:created xsi:type="dcterms:W3CDTF">2012-11-07T19:25:59Z</dcterms:created>
  <dcterms:modified xsi:type="dcterms:W3CDTF">2012-11-07T19:27:05Z</dcterms:modified>
</cp:coreProperties>
</file>